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8" d="100"/>
          <a:sy n="78" d="100"/>
        </p:scale>
        <p:origin x="850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FD56A53-9BCB-4B41-AB6B-C13BA8F8196A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F533B66-B6C8-47BA-A0BA-3A06910860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45577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D4C98E-206F-423C-ABEA-5FDCB726534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57DD46D-8A56-446A-B036-3A661547DB6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A576FE-4348-4872-B1E4-50CC3C819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E042B6-47C7-483B-8DD2-DD0E0AFA42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C55619-7DF8-41F0-91BD-D032E85016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9407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E8E34F-944C-4325-AA8E-FC440B95CA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70F13A-919B-40DE-B291-EC320C2220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0CCD95-48B3-4EF1-A554-CCA7D82B1A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741094-4C50-4742-A020-6C0513A2C9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E5AB1A-F75C-48B0-B481-EEA4D7FE03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5709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9FF9822-7278-4005-81C2-4C0AA0846F4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FEC356F-CEB5-46C3-8448-68023A5C94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188987-5E88-4DED-BA3D-5A61A1451A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BE7E61-CFE3-4ACB-AE9B-2B9BA7989E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F0A260-421A-4D6B-99CE-EF6A18DE3D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53117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FE22C4-E8A8-463F-9963-2D4743DC58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83E365-D3DD-489C-8B2B-DD55B469AC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A1E4CA-276B-426E-950C-3F54930754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3685C88-8B26-4724-A386-B707820AE5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D1FA5F-96CC-4992-821B-8BFE6DEA9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3814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8AF7E5-D9A8-41E5-8837-B38F1305C6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BCB88F-71F5-44AF-B39A-7C614B874C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E7B34A-B867-48F8-A78B-A29CDB623C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B40A9E-F324-45AF-81BC-12467BD14C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3859F2D-37FC-4F15-BC6F-608469DBDD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11998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836A86-8C1A-4C47-8C6D-85F59F3FA2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4BBDAF-5032-403D-BFB1-CB50B2EAE67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36B9864-81A8-4EA7-8536-D1C1397FA0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FD542E6-D7C9-47A9-B4D4-849E32E5E7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D7CB58-C8A8-474E-8C30-893B431137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80533D3-F8DB-4739-B411-50735D751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58971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B5F180-5F04-4765-9010-4E35C34F3D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521429-FA2D-4F91-9E7B-83D2E388F0E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353A316-90C5-40ED-B9FF-8BC627B879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39DAB4B-A162-44C0-B84A-F2D9CC3CACD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4FD2733-CE6C-4B4E-8AE4-5DD1B716F47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A8B2682-9887-4AA2-8159-F775425185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31ED113-53F3-4752-8604-06165CBBEA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C417BC9-24A9-4487-9BA9-283E087381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81275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C6F7D1-79DE-4902-A508-A9BE0B08F2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621CEFC-AC1E-46A3-B901-EA7D956B8A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D49C11E-4480-4C8D-BF43-0115CDA1B8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6FF04FD-1110-431E-9EAD-FA96903487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7875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F31F53C-C5BF-4A82-9BEE-B46FD82BEE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89984CF-8423-42A2-98BD-BB106A3F65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B68B08B-0648-415E-905C-B20D590515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83372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01BC7A-3347-4084-B59E-DB87B1D0D2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776F44D-5BFB-4100-A457-3809D0387A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AE5EC50-12BE-4E5C-898E-F1B99C7E65F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81C1604-C7A0-41AB-8848-0755B95478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EC11D73-7ACB-46A4-B0F2-5FC62BC580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067764D-7F4F-4586-91E7-BC6C1DE4B7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0294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CD7D86-24E1-4AFC-9399-BE4B949A1F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191DF83-77A5-4B60-92E7-90F2A74D817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186B898-8CBC-4B23-BFE8-DEADE8E43F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6571455-BC7F-48D1-8E7F-8B76E24A92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F9801C8-BEA4-4AC6-BECF-091FB568CA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F1B16A-235E-4270-AC59-26B2EF66B2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69742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EF2C7FF-0452-496E-B2E6-1063AF3997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D3AFD01-F043-45B6-A065-E8384E1BCE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1CD8161-C953-4ECB-8009-0F7050E12A5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77415A-DC8C-4C7A-82A5-F9D0162EFFF9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ACE82D0-A7CE-4B13-A807-67F200AC415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4FA8DE-12EF-46D2-B8BC-266BD618CAE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44EA9F-5F9C-49C9-9356-DFD16D7F32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43303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76D438-2708-4D14-A7CB-4914F16973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918407" y="115384"/>
            <a:ext cx="5086679" cy="612169"/>
          </a:xfrm>
        </p:spPr>
        <p:txBody>
          <a:bodyPr>
            <a:noAutofit/>
          </a:bodyPr>
          <a:lstStyle/>
          <a:p>
            <a:r>
              <a:rPr lang="en-US" sz="3600" b="1" u="sng">
                <a:latin typeface="+mn-lt"/>
              </a:rPr>
              <a:t>Dipole Interaction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E69FF3B-880C-4389-8D43-307C4E406B55}"/>
              </a:ext>
            </a:extLst>
          </p:cNvPr>
          <p:cNvSpPr txBox="1"/>
          <p:nvPr/>
        </p:nvSpPr>
        <p:spPr>
          <a:xfrm>
            <a:off x="290002" y="904972"/>
            <a:ext cx="1104101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/>
              <a:t>So do that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92340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3916</TotalTime>
  <Words>7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Dipole Interaction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Electrons and Phonons</dc:title>
  <dc:creator>Andrew Douglas</dc:creator>
  <cp:lastModifiedBy>Andrew Douglas</cp:lastModifiedBy>
  <cp:revision>137</cp:revision>
  <dcterms:created xsi:type="dcterms:W3CDTF">2019-06-02T17:45:41Z</dcterms:created>
  <dcterms:modified xsi:type="dcterms:W3CDTF">2022-08-17T22:08:18Z</dcterms:modified>
</cp:coreProperties>
</file>

<file path=docProps/thumbnail.jpeg>
</file>